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A84C-7202-4BFE-85CB-9D1EBBC36F8E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A4A2-629F-471C-A6C0-C66744B390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A84C-7202-4BFE-85CB-9D1EBBC36F8E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A4A2-629F-471C-A6C0-C66744B390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A84C-7202-4BFE-85CB-9D1EBBC36F8E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A4A2-629F-471C-A6C0-C66744B390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A84C-7202-4BFE-85CB-9D1EBBC36F8E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A4A2-629F-471C-A6C0-C66744B390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A84C-7202-4BFE-85CB-9D1EBBC36F8E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A4A2-629F-471C-A6C0-C66744B390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A84C-7202-4BFE-85CB-9D1EBBC36F8E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A4A2-629F-471C-A6C0-C66744B390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A84C-7202-4BFE-85CB-9D1EBBC36F8E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A4A2-629F-471C-A6C0-C66744B390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A84C-7202-4BFE-85CB-9D1EBBC36F8E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A4A2-629F-471C-A6C0-C66744B390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A84C-7202-4BFE-85CB-9D1EBBC36F8E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A4A2-629F-471C-A6C0-C66744B390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A84C-7202-4BFE-85CB-9D1EBBC36F8E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A4A2-629F-471C-A6C0-C66744B390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A84C-7202-4BFE-85CB-9D1EBBC36F8E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A4A2-629F-471C-A6C0-C66744B390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0A84C-7202-4BFE-85CB-9D1EBBC36F8E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DA4A2-629F-471C-A6C0-C66744B390CC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LBB Medewerker Kwekerij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b="1" dirty="0" smtClean="0"/>
              <a:t>Vegetatief vermeerderen</a:t>
            </a:r>
            <a:r>
              <a:rPr lang="nl-NL" dirty="0" smtClean="0"/>
              <a:t>:</a:t>
            </a:r>
          </a:p>
          <a:p>
            <a:r>
              <a:rPr lang="nl-NL" sz="2400" dirty="0" smtClean="0"/>
              <a:t>Afleggen, scheuren, enten, oculeren</a:t>
            </a:r>
          </a:p>
          <a:p>
            <a:r>
              <a:rPr lang="nl-NL" b="1" dirty="0" err="1" smtClean="0"/>
              <a:t>Grondbewerken</a:t>
            </a:r>
            <a:endParaRPr lang="nl-NL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Afleggen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/>
          </a:p>
        </p:txBody>
      </p:sp>
      <p:pic>
        <p:nvPicPr>
          <p:cNvPr id="4" name="Afbeelding 3" descr="aflegge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1085850"/>
            <a:ext cx="6858000" cy="46863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Scheuren</a:t>
            </a:r>
            <a:endParaRPr lang="nl-NL" dirty="0"/>
          </a:p>
        </p:txBody>
      </p:sp>
      <p:pic>
        <p:nvPicPr>
          <p:cNvPr id="4" name="Tijdelijke aanduiding voor inhoud 3" descr="scheur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772816"/>
            <a:ext cx="7200800" cy="405378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/>
          </a:p>
        </p:txBody>
      </p:sp>
      <p:pic>
        <p:nvPicPr>
          <p:cNvPr id="4" name="Afbeelding 3" descr="ent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611798"/>
            <a:ext cx="3600400" cy="480672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Oculeren</a:t>
            </a:r>
            <a:endParaRPr lang="nl-NL" dirty="0"/>
          </a:p>
        </p:txBody>
      </p:sp>
      <p:pic>
        <p:nvPicPr>
          <p:cNvPr id="4" name="Tijdelijke aanduiding voor inhoud 3" descr="Oogent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2276872"/>
            <a:ext cx="5317772" cy="294533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Grondbewerking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Bodem klaarmaken voor planten</a:t>
            </a:r>
          </a:p>
          <a:p>
            <a:r>
              <a:rPr lang="nl-NL" dirty="0" smtClean="0"/>
              <a:t>Los maken geeft lucht: </a:t>
            </a:r>
            <a:r>
              <a:rPr lang="nl-NL" sz="2400" dirty="0" smtClean="0"/>
              <a:t>O</a:t>
            </a:r>
            <a:r>
              <a:rPr lang="nl-NL" sz="1400" dirty="0" smtClean="0"/>
              <a:t>2</a:t>
            </a:r>
            <a:r>
              <a:rPr lang="nl-NL" sz="2400" dirty="0" smtClean="0"/>
              <a:t> + drainage</a:t>
            </a:r>
          </a:p>
          <a:p>
            <a:r>
              <a:rPr lang="nl-NL" dirty="0" smtClean="0"/>
              <a:t>Met de hand  -  machinaal</a:t>
            </a:r>
            <a:endParaRPr lang="nl-NL" dirty="0"/>
          </a:p>
        </p:txBody>
      </p:sp>
      <p:pic>
        <p:nvPicPr>
          <p:cNvPr id="4" name="Afbeelding 3" descr="spitt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3573016"/>
            <a:ext cx="3048000" cy="2286000"/>
          </a:xfrm>
          <a:prstGeom prst="rect">
            <a:avLst/>
          </a:prstGeom>
        </p:spPr>
      </p:pic>
      <p:pic>
        <p:nvPicPr>
          <p:cNvPr id="5" name="Afbeelding 4" descr="Spitmachi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4077072"/>
            <a:ext cx="3773800" cy="233335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Grondbewerken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Ploegen</a:t>
            </a:r>
          </a:p>
          <a:p>
            <a:r>
              <a:rPr lang="nl-NL" dirty="0" smtClean="0"/>
              <a:t>Spitten</a:t>
            </a:r>
          </a:p>
          <a:p>
            <a:r>
              <a:rPr lang="nl-NL" dirty="0" smtClean="0"/>
              <a:t>Eggen</a:t>
            </a:r>
          </a:p>
          <a:p>
            <a:r>
              <a:rPr lang="nl-NL" dirty="0" smtClean="0"/>
              <a:t>Schoffelen</a:t>
            </a:r>
          </a:p>
          <a:p>
            <a:r>
              <a:rPr lang="nl-NL" dirty="0" err="1" smtClean="0"/>
              <a:t>Culen</a:t>
            </a:r>
            <a:endParaRPr lang="nl-NL" dirty="0" smtClean="0"/>
          </a:p>
          <a:p>
            <a:r>
              <a:rPr lang="nl-NL" dirty="0" smtClean="0"/>
              <a:t>Kilveren</a:t>
            </a:r>
          </a:p>
          <a:p>
            <a:r>
              <a:rPr lang="nl-NL" dirty="0" smtClean="0"/>
              <a:t>draineren</a:t>
            </a:r>
            <a:endParaRPr lang="nl-NL" dirty="0"/>
          </a:p>
        </p:txBody>
      </p:sp>
      <p:pic>
        <p:nvPicPr>
          <p:cNvPr id="4" name="Afbeelding 3" descr="drainer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4221088"/>
            <a:ext cx="4861013" cy="2116633"/>
          </a:xfrm>
          <a:prstGeom prst="rect">
            <a:avLst/>
          </a:prstGeom>
        </p:spPr>
      </p:pic>
      <p:pic>
        <p:nvPicPr>
          <p:cNvPr id="5" name="Afbeelding 4" descr="schoffelmachi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5911" y="1412776"/>
            <a:ext cx="3994493" cy="2664296"/>
          </a:xfrm>
          <a:prstGeom prst="rect">
            <a:avLst/>
          </a:prstGeom>
        </p:spPr>
      </p:pic>
      <p:pic>
        <p:nvPicPr>
          <p:cNvPr id="6" name="Afbeelding 5" descr="ploege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1268760"/>
            <a:ext cx="2585707" cy="19392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44</Words>
  <Application>Microsoft Office PowerPoint</Application>
  <PresentationFormat>Diavoorstelling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Office-thema</vt:lpstr>
      <vt:lpstr>LBB Medewerker Kwekerij</vt:lpstr>
      <vt:lpstr>Afleggen</vt:lpstr>
      <vt:lpstr>Scheuren</vt:lpstr>
      <vt:lpstr>Enten</vt:lpstr>
      <vt:lpstr>Oculeren</vt:lpstr>
      <vt:lpstr>Grondbewerking</vt:lpstr>
      <vt:lpstr>Grondbewerken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LBB Medewerker Kwekerij</dc:title>
  <dc:creator>Gerrit</dc:creator>
  <cp:lastModifiedBy>Gerrit</cp:lastModifiedBy>
  <cp:revision>7</cp:revision>
  <dcterms:created xsi:type="dcterms:W3CDTF">2014-08-25T17:31:59Z</dcterms:created>
  <dcterms:modified xsi:type="dcterms:W3CDTF">2014-08-25T18:30:49Z</dcterms:modified>
</cp:coreProperties>
</file>